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9" r:id="rId4"/>
    <p:sldId id="271" r:id="rId5"/>
    <p:sldId id="270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7" r:id="rId44"/>
    <p:sldId id="31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1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15125" y="2806994"/>
            <a:ext cx="8361229" cy="867033"/>
          </a:xfrm>
        </p:spPr>
        <p:txBody>
          <a:bodyPr/>
          <a:lstStyle/>
          <a:p>
            <a:r>
              <a:rPr lang="en-US" altLang="ko-KR" sz="6000" dirty="0" smtClean="0"/>
              <a:t>2023.04.20 </a:t>
            </a:r>
            <a:r>
              <a:rPr lang="ko-KR" altLang="en-US" sz="6000" dirty="0" smtClean="0"/>
              <a:t>과제</a:t>
            </a:r>
            <a:endParaRPr lang="ko-KR" altLang="en-US" sz="6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79904" y="3966911"/>
            <a:ext cx="6831673" cy="41370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3763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90480"/>
            <a:ext cx="2467319" cy="47155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58" y="1385848"/>
            <a:ext cx="3820058" cy="3724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04967" y="3063579"/>
            <a:ext cx="62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7-4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865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90480"/>
            <a:ext cx="2467319" cy="47155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887" y="1252480"/>
            <a:ext cx="5992061" cy="399153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10887" y="1435395"/>
            <a:ext cx="4620462" cy="244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579395" y="1435395"/>
            <a:ext cx="12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7-4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78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90480"/>
            <a:ext cx="2467319" cy="47155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063" y="890480"/>
            <a:ext cx="4086795" cy="29531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08087" y="2182395"/>
            <a:ext cx="90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7-5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62" y="4637207"/>
            <a:ext cx="2940081" cy="5195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84924" y="4734297"/>
            <a:ext cx="11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7-6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482" y="5950356"/>
            <a:ext cx="6315956" cy="7049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728251" y="6156251"/>
            <a:ext cx="54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7201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90480"/>
            <a:ext cx="2467319" cy="47155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87" y="2009823"/>
            <a:ext cx="6106377" cy="2476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05149" y="3063580"/>
            <a:ext cx="89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8-2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514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90480"/>
            <a:ext cx="2467319" cy="47155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53" y="256978"/>
            <a:ext cx="7649643" cy="59825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42027" y="6411433"/>
            <a:ext cx="55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8-3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486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90480"/>
            <a:ext cx="2467319" cy="47155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17" y="256978"/>
            <a:ext cx="7649643" cy="59825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68608" y="6411433"/>
            <a:ext cx="54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041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90480"/>
            <a:ext cx="2467319" cy="47155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420" y="2763137"/>
            <a:ext cx="7192992" cy="9702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00469" y="1972565"/>
            <a:ext cx="55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9-2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689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1857740"/>
            <a:ext cx="2686425" cy="26959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527" y="833668"/>
            <a:ext cx="6230219" cy="14480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26078" y="225597"/>
            <a:ext cx="69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10-1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34" y="3777717"/>
            <a:ext cx="2896004" cy="23434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26078" y="3021049"/>
            <a:ext cx="723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10-2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9608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1857740"/>
            <a:ext cx="2686425" cy="26959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86" y="1014659"/>
            <a:ext cx="7297168" cy="2191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7976" y="356191"/>
            <a:ext cx="64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10-3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765" y="3923891"/>
            <a:ext cx="5611008" cy="2934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7976" y="3494851"/>
            <a:ext cx="64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11-1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87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1857740"/>
            <a:ext cx="2686425" cy="26959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4857" y="1379843"/>
            <a:ext cx="74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11-2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046" y="2110187"/>
            <a:ext cx="5391902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0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46478"/>
            <a:ext cx="4248743" cy="35914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348" y="625371"/>
            <a:ext cx="6392167" cy="5734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10223" y="5475767"/>
            <a:ext cx="55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4-2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492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1857740"/>
            <a:ext cx="2686425" cy="26959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62" y="741222"/>
            <a:ext cx="7592485" cy="57157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88864" y="171525"/>
            <a:ext cx="74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11-3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303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 smtClean="0"/>
              <a:t>Serverstatus.html </a:t>
            </a:r>
            <a:r>
              <a:rPr lang="ko-KR" altLang="en-US" sz="2000" dirty="0" smtClean="0"/>
              <a:t>만들기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5" y="356191"/>
            <a:ext cx="10921206" cy="63827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30009" y="1903228"/>
            <a:ext cx="616689" cy="23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561907" y="2402958"/>
            <a:ext cx="925033" cy="159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306726" y="3891516"/>
            <a:ext cx="592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NAS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ChartNew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, serverstatus.html </a:t>
            </a:r>
            <a:r>
              <a:rPr lang="ko-KR" altLang="en-US" dirty="0" smtClean="0"/>
              <a:t>파일 다운로드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975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Serverstatus.html </a:t>
            </a:r>
            <a:r>
              <a:rPr lang="ko-KR" altLang="en-US" sz="2000" dirty="0"/>
              <a:t>만들기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415946"/>
            <a:ext cx="3363576" cy="2493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24893" y="1478011"/>
            <a:ext cx="183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다운로드 확인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8" y="4031228"/>
            <a:ext cx="11059185" cy="7721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5837" y="3147153"/>
            <a:ext cx="4051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윈도우에서 </a:t>
            </a:r>
            <a:r>
              <a:rPr lang="ko-KR" altLang="en-US" dirty="0" err="1" smtClean="0"/>
              <a:t>리눅스로</a:t>
            </a:r>
            <a:r>
              <a:rPr lang="ko-KR" altLang="en-US" dirty="0" smtClean="0"/>
              <a:t> 파일 옮기기</a:t>
            </a:r>
            <a:endParaRPr lang="en-US" altLang="ko-KR" dirty="0" smtClean="0"/>
          </a:p>
          <a:p>
            <a:r>
              <a:rPr lang="en-US" altLang="ko-KR" dirty="0" err="1" smtClean="0"/>
              <a:t>Scp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파일경로 </a:t>
            </a:r>
            <a:r>
              <a:rPr lang="en-US" altLang="ko-KR" dirty="0" err="1" smtClean="0"/>
              <a:t>user@IP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옮길경로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64325" y="5463506"/>
            <a:ext cx="5582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err="1" smtClean="0"/>
              <a:t>꿀팁</a:t>
            </a:r>
            <a:endParaRPr lang="en-US" altLang="ko-KR" dirty="0" smtClean="0"/>
          </a:p>
          <a:p>
            <a:r>
              <a:rPr lang="ko-KR" altLang="en-US" dirty="0" smtClean="0"/>
              <a:t>옮길 파일이 있는 폴더를 열고 파일을 </a:t>
            </a:r>
            <a:r>
              <a:rPr lang="en-US" altLang="ko-KR" dirty="0" err="1" smtClean="0"/>
              <a:t>cmd</a:t>
            </a:r>
            <a:r>
              <a:rPr lang="ko-KR" altLang="en-US" dirty="0" smtClean="0"/>
              <a:t>창에 드래그</a:t>
            </a:r>
            <a:r>
              <a:rPr lang="en-US" altLang="ko-KR" dirty="0" smtClean="0"/>
              <a:t>&amp;</a:t>
            </a:r>
            <a:r>
              <a:rPr lang="ko-KR" altLang="en-US" dirty="0" err="1" smtClean="0"/>
              <a:t>드랍하면</a:t>
            </a:r>
            <a:r>
              <a:rPr lang="ko-KR" altLang="en-US" dirty="0" smtClean="0"/>
              <a:t> 경로가 </a:t>
            </a:r>
            <a:r>
              <a:rPr lang="ko-KR" altLang="en-US" dirty="0" err="1" smtClean="0"/>
              <a:t>자동생성됨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378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Serverstatus.html </a:t>
            </a:r>
            <a:r>
              <a:rPr lang="ko-KR" altLang="en-US" sz="2000" dirty="0"/>
              <a:t>만들기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654415"/>
            <a:ext cx="8964276" cy="3762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47768" y="1935700"/>
            <a:ext cx="2020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윈도우에서 </a:t>
            </a:r>
            <a:r>
              <a:rPr lang="ko-KR" altLang="en-US" dirty="0" err="1" smtClean="0"/>
              <a:t>리눅스로</a:t>
            </a:r>
            <a:r>
              <a:rPr lang="ko-KR" altLang="en-US" dirty="0" smtClean="0"/>
              <a:t> 폴더 옮기기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scp</a:t>
            </a:r>
            <a:r>
              <a:rPr lang="en-US" altLang="ko-KR" dirty="0" smtClean="0"/>
              <a:t> </a:t>
            </a:r>
            <a:r>
              <a:rPr lang="ko-KR" altLang="en-US" dirty="0" smtClean="0"/>
              <a:t>뒤에 </a:t>
            </a:r>
            <a:r>
              <a:rPr lang="en-US" altLang="ko-KR" dirty="0" smtClean="0"/>
              <a:t>-r</a:t>
            </a:r>
            <a:r>
              <a:rPr lang="ko-KR" altLang="en-US" dirty="0" smtClean="0"/>
              <a:t>을 추가해주면 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8" y="5145878"/>
            <a:ext cx="7147450" cy="14463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40992" y="568436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Linux</a:t>
            </a:r>
            <a:r>
              <a:rPr lang="ko-KR" altLang="en-US" dirty="0" smtClean="0"/>
              <a:t>에서 파일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996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Serverstatus.html </a:t>
            </a:r>
            <a:r>
              <a:rPr lang="ko-KR" altLang="en-US" sz="2000" dirty="0"/>
              <a:t>만들기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930193"/>
            <a:ext cx="6788782" cy="8454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46558" y="116958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Serverstatus.html </a:t>
            </a:r>
            <a:r>
              <a:rPr lang="ko-KR" altLang="en-US" dirty="0" smtClean="0"/>
              <a:t>이동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8" y="2586659"/>
            <a:ext cx="6788782" cy="9220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46558" y="286303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ChartNew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이동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48" y="4319767"/>
            <a:ext cx="6829715" cy="9099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46558" y="445155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/www/html</a:t>
            </a:r>
            <a:r>
              <a:rPr lang="ko-KR" altLang="en-US" dirty="0" smtClean="0"/>
              <a:t>로 이동 후 파일 옮겨졌는지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593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Serverstatus.html </a:t>
            </a:r>
            <a:r>
              <a:rPr lang="ko-KR" altLang="en-US" sz="2000" dirty="0"/>
              <a:t>만들기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245" y="356191"/>
            <a:ext cx="9635003" cy="61958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52541" y="4625163"/>
            <a:ext cx="215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웹페이지</a:t>
            </a:r>
            <a:r>
              <a:rPr lang="ko-KR" altLang="en-US" dirty="0" smtClean="0"/>
              <a:t> 연결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677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649427"/>
            <a:ext cx="5953956" cy="9050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8" y="1986325"/>
            <a:ext cx="6801799" cy="20672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61768" y="2696765"/>
            <a:ext cx="4231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1-1</a:t>
            </a:r>
          </a:p>
          <a:p>
            <a:r>
              <a:rPr lang="en-US" altLang="ko-KR" dirty="0" err="1" smtClean="0"/>
              <a:t>Cpu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사용량을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간격으로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 조사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21" y="4610778"/>
            <a:ext cx="6811326" cy="14003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61768" y="4710798"/>
            <a:ext cx="4231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1-2</a:t>
            </a:r>
          </a:p>
          <a:p>
            <a:r>
              <a:rPr lang="en-US" altLang="ko-KR" dirty="0" err="1" smtClean="0"/>
              <a:t>Cpu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사용량을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간격으로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 조사한 값 중 </a:t>
            </a:r>
            <a:r>
              <a:rPr lang="en-US" altLang="ko-KR" dirty="0" smtClean="0"/>
              <a:t>Average</a:t>
            </a:r>
            <a:r>
              <a:rPr lang="ko-KR" altLang="en-US" dirty="0" smtClean="0"/>
              <a:t>라고 되어있는 값을 찾아서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193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1806853"/>
            <a:ext cx="7125694" cy="18195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8" y="447409"/>
            <a:ext cx="5953956" cy="905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60242" y="1285456"/>
            <a:ext cx="42317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1-3</a:t>
            </a:r>
          </a:p>
          <a:p>
            <a:r>
              <a:rPr lang="en-US" altLang="ko-KR" dirty="0" err="1" smtClean="0"/>
              <a:t>Awk</a:t>
            </a:r>
            <a:r>
              <a:rPr lang="en-US" altLang="ko-KR" dirty="0" smtClean="0"/>
              <a:t> ‘{print}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{ }</a:t>
            </a:r>
            <a:r>
              <a:rPr lang="ko-KR" altLang="en-US" dirty="0" smtClean="0"/>
              <a:t>안에 있는 액션을 취하는 명령어라고 할 수 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Print $0</a:t>
            </a:r>
            <a:r>
              <a:rPr lang="ko-KR" altLang="en-US" dirty="0" smtClean="0"/>
              <a:t>을 하면 전체를 출력하고</a:t>
            </a:r>
            <a:r>
              <a:rPr lang="en-US" altLang="ko-KR" dirty="0" smtClean="0"/>
              <a:t>, print $1 ~ print $n</a:t>
            </a:r>
            <a:r>
              <a:rPr lang="ko-KR" altLang="en-US" dirty="0" smtClean="0"/>
              <a:t>까지 하면 </a:t>
            </a:r>
            <a:r>
              <a:rPr lang="ko-KR" altLang="en-US" dirty="0" err="1" smtClean="0"/>
              <a:t>출력문을</a:t>
            </a:r>
            <a:r>
              <a:rPr lang="ko-KR" altLang="en-US" dirty="0" smtClean="0"/>
              <a:t> 인덱스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n</a:t>
            </a:r>
            <a:r>
              <a:rPr lang="ko-KR" altLang="en-US" dirty="0" smtClean="0"/>
              <a:t>까지 있는 배열 형식으로 나눠서 해당 인덱스를 출력한다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 smtClean="0"/>
              <a:t>Sar</a:t>
            </a:r>
            <a:r>
              <a:rPr lang="en-US" altLang="ko-KR" dirty="0" smtClean="0"/>
              <a:t> 1 1| grep Average</a:t>
            </a:r>
            <a:r>
              <a:rPr lang="ko-KR" altLang="en-US" dirty="0" smtClean="0"/>
              <a:t>의 결과값 중 </a:t>
            </a:r>
            <a:r>
              <a:rPr lang="en-US" altLang="ko-KR" dirty="0" smtClean="0"/>
              <a:t>8</a:t>
            </a:r>
            <a:r>
              <a:rPr lang="ko-KR" altLang="en-US" dirty="0" smtClean="0"/>
              <a:t>번째 인덱스를 출력한다</a:t>
            </a:r>
            <a:r>
              <a:rPr lang="en-US" altLang="ko-KR" dirty="0" smtClean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21" y="4766596"/>
            <a:ext cx="7316221" cy="1352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60242" y="4704301"/>
            <a:ext cx="42317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1-4</a:t>
            </a:r>
          </a:p>
          <a:p>
            <a:r>
              <a:rPr lang="ko-KR" altLang="en-US" dirty="0" smtClean="0"/>
              <a:t>우선 </a:t>
            </a:r>
            <a:r>
              <a:rPr lang="en-US" altLang="ko-KR" dirty="0" smtClean="0"/>
              <a:t>“ “</a:t>
            </a:r>
            <a:r>
              <a:rPr lang="ko-KR" altLang="en-US" dirty="0" smtClean="0"/>
              <a:t>안에 있는 </a:t>
            </a:r>
            <a:r>
              <a:rPr lang="en-US" altLang="ko-KR" dirty="0" smtClean="0"/>
              <a:t>CPU_FREE, CPU_USED</a:t>
            </a:r>
          </a:p>
          <a:p>
            <a:r>
              <a:rPr lang="en-US" altLang="ko-KR" dirty="0" smtClean="0"/>
              <a:t>, ;(</a:t>
            </a:r>
            <a:r>
              <a:rPr lang="ko-KR" altLang="en-US" dirty="0" smtClean="0"/>
              <a:t>세미콜론</a:t>
            </a:r>
            <a:r>
              <a:rPr lang="en-US" altLang="ko-KR" dirty="0" smtClean="0"/>
              <a:t>)</a:t>
            </a:r>
            <a:r>
              <a:rPr lang="ko-KR" altLang="en-US" dirty="0" smtClean="0"/>
              <a:t>등을 출력하고</a:t>
            </a:r>
            <a:r>
              <a:rPr lang="en-US" altLang="ko-KR" dirty="0" smtClean="0"/>
              <a:t>, 96.81</a:t>
            </a:r>
            <a:r>
              <a:rPr lang="ko-KR" altLang="en-US" dirty="0" smtClean="0"/>
              <a:t>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1-3</a:t>
            </a:r>
            <a:r>
              <a:rPr lang="ko-KR" altLang="en-US" dirty="0" smtClean="0"/>
              <a:t>의 결과값이고 </a:t>
            </a:r>
            <a:r>
              <a:rPr lang="en-US" altLang="ko-KR" dirty="0" smtClean="0"/>
              <a:t>3.19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96.81</a:t>
            </a:r>
          </a:p>
          <a:p>
            <a:r>
              <a:rPr lang="ko-KR" altLang="en-US" dirty="0" smtClean="0"/>
              <a:t>을 빼준 값이다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059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2055378"/>
            <a:ext cx="5772956" cy="13908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74704" y="214817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2-1</a:t>
            </a:r>
          </a:p>
          <a:p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Free</a:t>
            </a:r>
            <a:r>
              <a:rPr lang="ko-KR" altLang="en-US" dirty="0" smtClean="0">
                <a:solidFill>
                  <a:srgbClr val="333333"/>
                </a:solidFill>
                <a:latin typeface="+mj-ea"/>
                <a:ea typeface="+mj-ea"/>
              </a:rPr>
              <a:t>를 사용하면 메모리 </a:t>
            </a:r>
            <a:r>
              <a:rPr lang="ko-KR" altLang="en-US" dirty="0">
                <a:solidFill>
                  <a:srgbClr val="333333"/>
                </a:solidFill>
                <a:latin typeface="+mj-ea"/>
                <a:ea typeface="+mj-ea"/>
              </a:rPr>
              <a:t>사용량과 </a:t>
            </a:r>
            <a:r>
              <a:rPr lang="ko-KR" altLang="en-US" dirty="0" err="1">
                <a:solidFill>
                  <a:srgbClr val="333333"/>
                </a:solidFill>
                <a:latin typeface="+mj-ea"/>
                <a:ea typeface="+mj-ea"/>
              </a:rPr>
              <a:t>여유량</a:t>
            </a:r>
            <a:r>
              <a:rPr lang="ko-KR" altLang="en-US" dirty="0">
                <a:solidFill>
                  <a:srgbClr val="333333"/>
                </a:solidFill>
                <a:latin typeface="+mj-ea"/>
                <a:ea typeface="+mj-ea"/>
              </a:rPr>
              <a:t> 그리고 </a:t>
            </a:r>
            <a:r>
              <a:rPr lang="ko-KR" altLang="en-US" dirty="0" err="1">
                <a:solidFill>
                  <a:srgbClr val="333333"/>
                </a:solidFill>
                <a:latin typeface="+mj-ea"/>
                <a:ea typeface="+mj-ea"/>
              </a:rPr>
              <a:t>캐싱으로</a:t>
            </a:r>
            <a:r>
              <a:rPr lang="ko-KR" altLang="en-US" dirty="0">
                <a:solidFill>
                  <a:srgbClr val="333333"/>
                </a:solidFill>
                <a:latin typeface="+mj-ea"/>
                <a:ea typeface="+mj-ea"/>
              </a:rPr>
              <a:t> 사용되는 메모리가 얼마나 있는지 파악할 수 </a:t>
            </a:r>
            <a:r>
              <a:rPr lang="ko-KR" altLang="en-US" dirty="0" smtClean="0">
                <a:solidFill>
                  <a:srgbClr val="333333"/>
                </a:solidFill>
                <a:latin typeface="+mj-ea"/>
                <a:ea typeface="+mj-ea"/>
              </a:rPr>
              <a:t>있다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8" y="3982557"/>
            <a:ext cx="5772956" cy="209579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474704" y="443028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3</a:t>
            </a:r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-1</a:t>
            </a:r>
          </a:p>
          <a:p>
            <a:r>
              <a:rPr lang="en-US" altLang="ko-KR" dirty="0" err="1" smtClean="0">
                <a:solidFill>
                  <a:srgbClr val="333333"/>
                </a:solidFill>
                <a:latin typeface="+mj-ea"/>
                <a:ea typeface="+mj-ea"/>
              </a:rPr>
              <a:t>Df</a:t>
            </a:r>
            <a:r>
              <a:rPr lang="ko-KR" altLang="en-US" dirty="0" smtClean="0">
                <a:solidFill>
                  <a:srgbClr val="333333"/>
                </a:solidFill>
                <a:latin typeface="+mj-ea"/>
                <a:ea typeface="+mj-ea"/>
              </a:rPr>
              <a:t> </a:t>
            </a:r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– k : </a:t>
            </a:r>
            <a:r>
              <a:rPr lang="en-US" altLang="ko-KR" dirty="0" err="1" smtClean="0">
                <a:solidFill>
                  <a:srgbClr val="333333"/>
                </a:solidFill>
                <a:latin typeface="+mj-ea"/>
                <a:ea typeface="+mj-ea"/>
              </a:rPr>
              <a:t>df</a:t>
            </a:r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 </a:t>
            </a:r>
            <a:r>
              <a:rPr lang="ko-KR" altLang="en-US" dirty="0" smtClean="0">
                <a:solidFill>
                  <a:srgbClr val="333333"/>
                </a:solidFill>
                <a:latin typeface="+mj-ea"/>
                <a:ea typeface="+mj-ea"/>
              </a:rPr>
              <a:t>명령어는 남은 디스크 블록과 남은 파일의 수를 출력하는 명령어이다</a:t>
            </a:r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. </a:t>
            </a:r>
            <a:r>
              <a:rPr lang="en-US" altLang="ko-KR" dirty="0" err="1" smtClean="0">
                <a:solidFill>
                  <a:srgbClr val="333333"/>
                </a:solidFill>
                <a:latin typeface="+mj-ea"/>
                <a:ea typeface="+mj-ea"/>
              </a:rPr>
              <a:t>Df</a:t>
            </a:r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 </a:t>
            </a:r>
            <a:r>
              <a:rPr lang="ko-KR" altLang="en-US" dirty="0" smtClean="0">
                <a:solidFill>
                  <a:srgbClr val="333333"/>
                </a:solidFill>
                <a:latin typeface="+mj-ea"/>
                <a:ea typeface="+mj-ea"/>
              </a:rPr>
              <a:t>명령어에 </a:t>
            </a:r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–k</a:t>
            </a:r>
            <a:r>
              <a:rPr lang="ko-KR" altLang="en-US" dirty="0" smtClean="0">
                <a:solidFill>
                  <a:srgbClr val="333333"/>
                </a:solidFill>
                <a:latin typeface="+mj-ea"/>
                <a:ea typeface="+mj-ea"/>
              </a:rPr>
              <a:t>를 붙이면 여유 공간의 단위를 </a:t>
            </a:r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kb</a:t>
            </a:r>
            <a:r>
              <a:rPr lang="ko-KR" altLang="en-US" dirty="0" smtClean="0">
                <a:solidFill>
                  <a:srgbClr val="333333"/>
                </a:solidFill>
                <a:latin typeface="+mj-ea"/>
                <a:ea typeface="+mj-ea"/>
              </a:rPr>
              <a:t>단위로 계산해서 출력한다는 뜻이다</a:t>
            </a:r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48" y="509106"/>
            <a:ext cx="5925377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11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509106"/>
            <a:ext cx="5925377" cy="11145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8" y="2085266"/>
            <a:ext cx="5782482" cy="22196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84230" y="259491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3-2</a:t>
            </a:r>
          </a:p>
          <a:p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Grep –v “</a:t>
            </a:r>
            <a:r>
              <a:rPr lang="ko-KR" altLang="en-US" dirty="0" smtClean="0">
                <a:solidFill>
                  <a:srgbClr val="333333"/>
                </a:solidFill>
                <a:latin typeface="+mj-ea"/>
                <a:ea typeface="+mj-ea"/>
              </a:rPr>
              <a:t>단어</a:t>
            </a:r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” -&gt; </a:t>
            </a:r>
            <a:r>
              <a:rPr lang="ko-KR" altLang="en-US" dirty="0" smtClean="0">
                <a:solidFill>
                  <a:srgbClr val="333333"/>
                </a:solidFill>
                <a:latin typeface="+mj-ea"/>
                <a:ea typeface="+mj-ea"/>
              </a:rPr>
              <a:t>단어가 포함되는 문장을 제외하고 출력하는 것처럼 보인다</a:t>
            </a:r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48" y="5276132"/>
            <a:ext cx="6611273" cy="155279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313021" y="5452363"/>
            <a:ext cx="48789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3-3</a:t>
            </a:r>
          </a:p>
          <a:p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3-2</a:t>
            </a:r>
            <a:r>
              <a:rPr lang="ko-KR" altLang="en-US" dirty="0" smtClean="0">
                <a:solidFill>
                  <a:srgbClr val="333333"/>
                </a:solidFill>
                <a:latin typeface="+mj-ea"/>
                <a:ea typeface="+mj-ea"/>
              </a:rPr>
              <a:t>의 결과 중 </a:t>
            </a:r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4</a:t>
            </a:r>
            <a:r>
              <a:rPr lang="ko-KR" altLang="en-US" dirty="0" smtClean="0">
                <a:solidFill>
                  <a:srgbClr val="333333"/>
                </a:solidFill>
                <a:latin typeface="+mj-ea"/>
                <a:ea typeface="+mj-ea"/>
              </a:rPr>
              <a:t>번째 인덱스</a:t>
            </a:r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(</a:t>
            </a:r>
            <a:r>
              <a:rPr lang="ko-KR" altLang="en-US" dirty="0" smtClean="0">
                <a:solidFill>
                  <a:srgbClr val="333333"/>
                </a:solidFill>
                <a:latin typeface="+mj-ea"/>
                <a:ea typeface="+mj-ea"/>
              </a:rPr>
              <a:t>왼쪽에서 </a:t>
            </a:r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4</a:t>
            </a:r>
            <a:r>
              <a:rPr lang="ko-KR" altLang="en-US" dirty="0" smtClean="0">
                <a:solidFill>
                  <a:srgbClr val="333333"/>
                </a:solidFill>
                <a:latin typeface="+mj-ea"/>
                <a:ea typeface="+mj-ea"/>
              </a:rPr>
              <a:t>번째</a:t>
            </a:r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)</a:t>
            </a:r>
            <a:r>
              <a:rPr lang="ko-KR" altLang="en-US" dirty="0" smtClean="0">
                <a:solidFill>
                  <a:srgbClr val="333333"/>
                </a:solidFill>
                <a:latin typeface="+mj-ea"/>
                <a:ea typeface="+mj-ea"/>
              </a:rPr>
              <a:t>에 있는 값들을 전부 더하고 그 합계인 </a:t>
            </a:r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sum</a:t>
            </a:r>
            <a:r>
              <a:rPr lang="ko-KR" altLang="en-US" dirty="0" smtClean="0">
                <a:solidFill>
                  <a:srgbClr val="333333"/>
                </a:solidFill>
                <a:latin typeface="+mj-ea"/>
                <a:ea typeface="+mj-ea"/>
              </a:rPr>
              <a:t>을 </a:t>
            </a:r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DSK_FREE= SUM </a:t>
            </a:r>
            <a:r>
              <a:rPr lang="ko-KR" altLang="en-US" dirty="0" smtClean="0">
                <a:solidFill>
                  <a:srgbClr val="333333"/>
                </a:solidFill>
                <a:latin typeface="+mj-ea"/>
                <a:ea typeface="+mj-ea"/>
              </a:rPr>
              <a:t>형태로 출력한다</a:t>
            </a:r>
            <a:r>
              <a:rPr lang="en-US" altLang="ko-KR" dirty="0" smtClean="0">
                <a:solidFill>
                  <a:srgbClr val="333333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037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46478"/>
            <a:ext cx="4248743" cy="35914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465" y="1195081"/>
            <a:ext cx="6757535" cy="5677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3386" y="5677786"/>
            <a:ext cx="53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4-3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1827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229" y="1784017"/>
            <a:ext cx="5782482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87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247" y="0"/>
            <a:ext cx="6461543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91786" y="3104707"/>
            <a:ext cx="1286540" cy="1180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 flipH="1" flipV="1">
            <a:off x="2293089" y="3168502"/>
            <a:ext cx="1098697" cy="526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8074" y="1552353"/>
            <a:ext cx="14850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Serverstatus</a:t>
            </a:r>
            <a:r>
              <a:rPr lang="ko-KR" altLang="en-US" dirty="0" smtClean="0"/>
              <a:t>의 변하는 부분은 표시된 변수 부분이고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나머지는 변하지 않는다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그렇기때문에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윗</a:t>
            </a:r>
            <a:r>
              <a:rPr lang="ko-KR" altLang="en-US" dirty="0" smtClean="0"/>
              <a:t> 부분을 </a:t>
            </a:r>
            <a:r>
              <a:rPr lang="en-US" altLang="ko-KR" dirty="0" smtClean="0"/>
              <a:t>t1, </a:t>
            </a:r>
            <a:r>
              <a:rPr lang="ko-KR" altLang="en-US" dirty="0" smtClean="0"/>
              <a:t>아랫부분을 </a:t>
            </a:r>
            <a:r>
              <a:rPr lang="en-US" altLang="ko-KR" dirty="0" smtClean="0"/>
              <a:t>t3</a:t>
            </a:r>
            <a:r>
              <a:rPr lang="ko-KR" altLang="en-US" dirty="0" smtClean="0"/>
              <a:t>로 정한다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808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36" y="0"/>
            <a:ext cx="789127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5033" y="3105834"/>
            <a:ext cx="12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T1 </a:t>
            </a:r>
            <a:r>
              <a:rPr lang="ko-KR" altLang="en-US" dirty="0" smtClean="0"/>
              <a:t>스크립트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246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18" y="178095"/>
            <a:ext cx="8487960" cy="65255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2215" y="3117697"/>
            <a:ext cx="131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T3 </a:t>
            </a:r>
            <a:r>
              <a:rPr lang="ko-KR" altLang="en-US" dirty="0" smtClean="0"/>
              <a:t>스크립트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826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8" y="804843"/>
            <a:ext cx="8668960" cy="18671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34979" y="2934588"/>
            <a:ext cx="5934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T2 </a:t>
            </a:r>
            <a:r>
              <a:rPr lang="ko-KR" altLang="en-US" dirty="0" smtClean="0"/>
              <a:t>스크립트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여기서 </a:t>
            </a:r>
            <a:r>
              <a:rPr lang="en-US" altLang="ko-KR" dirty="0" smtClean="0"/>
              <a:t>while</a:t>
            </a:r>
            <a:r>
              <a:rPr lang="ko-KR" altLang="en-US" dirty="0" smtClean="0"/>
              <a:t>을 쓰는 이유는 컴퓨터의 상태를 실시간으로 </a:t>
            </a:r>
            <a:r>
              <a:rPr lang="ko-KR" altLang="en-US" dirty="0" err="1" smtClean="0"/>
              <a:t>반영해주어야하기</a:t>
            </a:r>
            <a:r>
              <a:rPr lang="ko-KR" altLang="en-US" dirty="0" smtClean="0"/>
              <a:t> 때문에 </a:t>
            </a:r>
            <a:r>
              <a:rPr lang="ko-KR" altLang="en-US" dirty="0" err="1" smtClean="0"/>
              <a:t>반복문을</a:t>
            </a:r>
            <a:r>
              <a:rPr lang="ko-KR" altLang="en-US" dirty="0" smtClean="0"/>
              <a:t> 사용한다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54" y="4779271"/>
            <a:ext cx="4365194" cy="1387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26641" y="5149911"/>
            <a:ext cx="305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백그라운드에서 실행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종료는 </a:t>
            </a:r>
            <a:r>
              <a:rPr lang="en-US" altLang="ko-KR" dirty="0" smtClean="0"/>
              <a:t>kill %1</a:t>
            </a:r>
            <a:r>
              <a:rPr lang="ko-KR" altLang="en-US" dirty="0" smtClean="0"/>
              <a:t>로 할 수 있음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961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489051" y="4625163"/>
            <a:ext cx="422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웹페이지에</a:t>
            </a:r>
            <a:r>
              <a:rPr lang="ko-KR" altLang="en-US" dirty="0" smtClean="0"/>
              <a:t> 반영된 화면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70" y="420825"/>
            <a:ext cx="10026287" cy="64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30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 smtClean="0"/>
              <a:t>10</a:t>
            </a:r>
            <a:r>
              <a:rPr lang="ko-KR" altLang="en-US" sz="2000" dirty="0" smtClean="0"/>
              <a:t>강 필기정리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4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05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 smtClean="0"/>
              <a:t>10</a:t>
            </a:r>
            <a:r>
              <a:rPr lang="ko-KR" altLang="en-US" sz="2000" dirty="0" smtClean="0"/>
              <a:t>강 필기정리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209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10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 smtClean="0"/>
              <a:t>10</a:t>
            </a:r>
            <a:r>
              <a:rPr lang="ko-KR" altLang="en-US" sz="2000" dirty="0" smtClean="0"/>
              <a:t>강 필기정리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924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31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 smtClean="0"/>
              <a:t>10</a:t>
            </a:r>
            <a:r>
              <a:rPr lang="ko-KR" altLang="en-US" sz="2000" dirty="0" smtClean="0"/>
              <a:t>강 필기정리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67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41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46478"/>
            <a:ext cx="4248743" cy="35914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237" y="846478"/>
            <a:ext cx="7195881" cy="60115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7868" y="5869172"/>
            <a:ext cx="105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5-1 top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31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 smtClean="0"/>
              <a:t>10</a:t>
            </a:r>
            <a:r>
              <a:rPr lang="ko-KR" altLang="en-US" sz="2000" dirty="0" smtClean="0"/>
              <a:t>강 필기정리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61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68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 smtClean="0"/>
              <a:t>10</a:t>
            </a:r>
            <a:r>
              <a:rPr lang="ko-KR" altLang="en-US" sz="2000" dirty="0" smtClean="0"/>
              <a:t>강 필기정리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61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92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 smtClean="0"/>
              <a:t>10</a:t>
            </a:r>
            <a:r>
              <a:rPr lang="ko-KR" altLang="en-US" sz="2000" dirty="0" smtClean="0"/>
              <a:t>강 필기정리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53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88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 smtClean="0"/>
              <a:t>10</a:t>
            </a:r>
            <a:r>
              <a:rPr lang="ko-KR" altLang="en-US" sz="2000" dirty="0" smtClean="0"/>
              <a:t>강 필기정리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394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64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 smtClean="0"/>
              <a:t>10</a:t>
            </a:r>
            <a:r>
              <a:rPr lang="ko-KR" altLang="en-US" sz="2000" dirty="0" smtClean="0"/>
              <a:t>강 필기정리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1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46478"/>
            <a:ext cx="4248743" cy="35914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842" y="846478"/>
            <a:ext cx="7185157" cy="60115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06456" y="5890437"/>
            <a:ext cx="105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5-1 </a:t>
            </a:r>
            <a:r>
              <a:rPr lang="en-US" altLang="ko-KR" dirty="0" err="1" smtClean="0"/>
              <a:t>htop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5180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46478"/>
            <a:ext cx="4248743" cy="35914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69" y="694057"/>
            <a:ext cx="5544324" cy="37438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79804" y="2642191"/>
            <a:ext cx="52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991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46478"/>
            <a:ext cx="4248743" cy="35914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68" y="846478"/>
            <a:ext cx="5544324" cy="37438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79804" y="2642191"/>
            <a:ext cx="52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6-2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2377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46478"/>
            <a:ext cx="4248743" cy="35914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042" y="1219265"/>
            <a:ext cx="3765536" cy="2842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4447" y="2455785"/>
            <a:ext cx="54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6-3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085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 smtClean="0"/>
              <a:t>최종실습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90480"/>
            <a:ext cx="2467319" cy="47155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808" y="890480"/>
            <a:ext cx="4570349" cy="8963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02948" y="1148316"/>
            <a:ext cx="53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7-1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08" y="2321163"/>
            <a:ext cx="3820058" cy="37247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50157" y="3955312"/>
            <a:ext cx="552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7-2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77922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405</TotalTime>
  <Words>417</Words>
  <Application>Microsoft Office PowerPoint</Application>
  <PresentationFormat>와이드스크린</PresentationFormat>
  <Paragraphs>110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7" baseType="lpstr">
      <vt:lpstr>돋움</vt:lpstr>
      <vt:lpstr>Franklin Gothic Book</vt:lpstr>
      <vt:lpstr>Crop</vt:lpstr>
      <vt:lpstr>2023.04.20 과제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Serverstatus.html 만들기</vt:lpstr>
      <vt:lpstr>Serverstatus.html 만들기</vt:lpstr>
      <vt:lpstr>Serverstatus.html 만들기</vt:lpstr>
      <vt:lpstr>Serverstatus.html 만들기</vt:lpstr>
      <vt:lpstr>Serverstatus.html 만들기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10강 필기정리</vt:lpstr>
      <vt:lpstr>10강 필기정리</vt:lpstr>
      <vt:lpstr>10강 필기정리</vt:lpstr>
      <vt:lpstr>10강 필기정리</vt:lpstr>
      <vt:lpstr>10강 필기정리</vt:lpstr>
      <vt:lpstr>10강 필기정리</vt:lpstr>
      <vt:lpstr>10강 필기정리</vt:lpstr>
      <vt:lpstr>10강 필기정리</vt:lpstr>
      <vt:lpstr>10강 필기정리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2023.04.20 과제</dc:title>
  <dc:creator>Bino</dc:creator>
  <cp:lastModifiedBy>Bino</cp:lastModifiedBy>
  <cp:revision>28</cp:revision>
  <dcterms:created xsi:type="dcterms:W3CDTF">2023-04-20T05:09:32Z</dcterms:created>
  <dcterms:modified xsi:type="dcterms:W3CDTF">2023-04-20T12:14:10Z</dcterms:modified>
</cp:coreProperties>
</file>